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9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Winter 2024 - VA</a:t>
            </a:r>
          </a:p>
        </p:txBody>
      </p:sp>
    </p:spTree>
    <p:extLst>
      <p:ext uri="{BB962C8B-B14F-4D97-AF65-F5344CB8AC3E}">
        <p14:creationId xmlns:p14="http://schemas.microsoft.com/office/powerpoint/2010/main" val="340152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2024-03-03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810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2024-03-03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575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0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4900"/>
            <a:ext cx="12192000" cy="68729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843" y="6430490"/>
            <a:ext cx="150134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Winter 2024 - VA</a:t>
            </a:r>
          </a:p>
        </p:txBody>
      </p:sp>
    </p:spTree>
    <p:extLst>
      <p:ext uri="{BB962C8B-B14F-4D97-AF65-F5344CB8AC3E}">
        <p14:creationId xmlns:p14="http://schemas.microsoft.com/office/powerpoint/2010/main" val="4077545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2024-03-03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63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2024-03-03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438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2024-03-03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8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2024-03-03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305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2024-03-03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42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2024-03-03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2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2024-03-03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75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C9306-D7D2-42F0-BEBD-5A2296BBFB03}" type="datetimeFigureOut">
              <a:rPr lang="en-US" smtClean="0"/>
              <a:t>2024-03-03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89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-14900"/>
            <a:ext cx="12192000" cy="6872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185988"/>
            <a:ext cx="9753600" cy="2486025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2496671" y="1520178"/>
            <a:ext cx="7198659" cy="3817645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454123" y="1720840"/>
            <a:ext cx="600576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Session #3: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Our first C# program.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C# program anatomy basic.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Data types and Variables.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4350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9815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90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build="p" bldLvl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479" y="46189"/>
            <a:ext cx="4879042" cy="1243584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733738" y="1289773"/>
            <a:ext cx="7198659" cy="5041489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04850" y="1550895"/>
            <a:ext cx="55823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400" dirty="0">
                <a:solidFill>
                  <a:schemeClr val="bg1"/>
                </a:solidFill>
              </a:rPr>
              <a:t>Our first C# program.</a:t>
            </a:r>
          </a:p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942" y="2260273"/>
            <a:ext cx="6572250" cy="3619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34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479" y="46189"/>
            <a:ext cx="4879042" cy="1243584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733738" y="1289773"/>
            <a:ext cx="7198659" cy="5041489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04850" y="1550895"/>
            <a:ext cx="558230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dirty="0">
                <a:solidFill>
                  <a:schemeClr val="bg1"/>
                </a:solidFill>
              </a:rPr>
              <a:t>C# program anatomy basic.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“using” statement.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Comments.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C# is case sensitive.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Solution and </a:t>
            </a:r>
            <a:r>
              <a:rPr lang="en-US" sz="2400">
                <a:solidFill>
                  <a:schemeClr val="bg1"/>
                </a:solidFill>
              </a:rPr>
              <a:t>Project files/folders.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63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6C132D-471B-DABD-576D-C34F63048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620A56-DD7C-00E0-6D15-87F5E4AD6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479" y="46189"/>
            <a:ext cx="4879042" cy="1243584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90C863C-9E62-C6B2-0A72-15BCF04CA1F0}"/>
              </a:ext>
            </a:extLst>
          </p:cNvPr>
          <p:cNvSpPr/>
          <p:nvPr/>
        </p:nvSpPr>
        <p:spPr>
          <a:xfrm>
            <a:off x="1760669" y="1289773"/>
            <a:ext cx="8670662" cy="5041489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5297C0-6385-7948-260B-DAD738C7B3EB}"/>
              </a:ext>
            </a:extLst>
          </p:cNvPr>
          <p:cNvSpPr txBox="1"/>
          <p:nvPr/>
        </p:nvSpPr>
        <p:spPr>
          <a:xfrm>
            <a:off x="3304850" y="1550895"/>
            <a:ext cx="55823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dirty="0">
                <a:solidFill>
                  <a:schemeClr val="bg1"/>
                </a:solidFill>
              </a:rPr>
              <a:t>C# basic (value) types.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6DDCA0-F5DE-FADD-0F9E-0906BBC7C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4738" y="2173213"/>
            <a:ext cx="4962525" cy="145732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F55906-7711-673A-1ACB-56EC822F6F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4575" y="4059330"/>
            <a:ext cx="7562850" cy="124777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84657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xtreme Shadow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2728</TotalTime>
  <Words>62</Words>
  <Application>Microsoft Office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Start coding and know how things work.</dc:title>
  <dc:creator>x</dc:creator>
  <cp:lastModifiedBy>vahid alimardani</cp:lastModifiedBy>
  <cp:revision>51</cp:revision>
  <dcterms:created xsi:type="dcterms:W3CDTF">2024-02-19T08:34:59Z</dcterms:created>
  <dcterms:modified xsi:type="dcterms:W3CDTF">2024-03-03T09:44:08Z</dcterms:modified>
</cp:coreProperties>
</file>

<file path=docProps/thumbnail.jpeg>
</file>